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91"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92" r:id="rId25"/>
    <p:sldId id="278" r:id="rId26"/>
    <p:sldId id="279" r:id="rId27"/>
    <p:sldId id="280" r:id="rId28"/>
    <p:sldId id="281" r:id="rId29"/>
    <p:sldId id="282" r:id="rId30"/>
    <p:sldId id="283" r:id="rId31"/>
    <p:sldId id="284" r:id="rId32"/>
    <p:sldId id="285" r:id="rId33"/>
    <p:sldId id="286" r:id="rId34"/>
    <p:sldId id="293" r:id="rId35"/>
    <p:sldId id="287" r:id="rId36"/>
    <p:sldId id="294" r:id="rId37"/>
    <p:sldId id="288" r:id="rId38"/>
    <p:sldId id="289" r:id="rId39"/>
    <p:sldId id="290"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63" d="100"/>
          <a:sy n="63" d="100"/>
        </p:scale>
        <p:origin x="1454" y="6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2/21/2022</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9" name="Group 8"/>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2/21/2022</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accent1"/>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2/21/2022</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2/21/2022</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hyperlink" Target="http://www.w3schools.com/"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058F8-BB27-4462-8018-649B87DDAD11}"/>
              </a:ext>
            </a:extLst>
          </p:cNvPr>
          <p:cNvSpPr>
            <a:spLocks noGrp="1"/>
          </p:cNvSpPr>
          <p:nvPr>
            <p:ph type="ctrTitle"/>
          </p:nvPr>
        </p:nvSpPr>
        <p:spPr>
          <a:xfrm>
            <a:off x="1921566" y="1046922"/>
            <a:ext cx="8566826" cy="3008243"/>
          </a:xfrm>
        </p:spPr>
        <p:txBody>
          <a:bodyPr/>
          <a:lstStyle/>
          <a:p>
            <a:r>
              <a:rPr lang="en-US" sz="9600" b="1" u="sng" dirty="0">
                <a:latin typeface="AngsanaUPC" panose="02020603050405020304" pitchFamily="18" charset="-34"/>
                <a:cs typeface="AngsanaUPC" panose="02020603050405020304" pitchFamily="18" charset="-34"/>
              </a:rPr>
              <a:t>DOCUMENTATION</a:t>
            </a:r>
          </a:p>
        </p:txBody>
      </p:sp>
    </p:spTree>
    <p:extLst>
      <p:ext uri="{BB962C8B-B14F-4D97-AF65-F5344CB8AC3E}">
        <p14:creationId xmlns:p14="http://schemas.microsoft.com/office/powerpoint/2010/main" val="29351270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16B9FEB-C76B-438B-9F26-193230D12DF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919753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A63251-32AA-4E38-B055-C6A3984F48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3267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15F4A3-0AA9-47E2-8F0B-23313872C269}"/>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45797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E8E838A-97E1-4AE8-8649-E08484C3C7CE}"/>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68427791"/>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FD9020-2B9E-43FA-8768-01519B49AAF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7745787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C8B33C-C3A3-4831-BF8D-C947693173E7}"/>
              </a:ext>
            </a:extLst>
          </p:cNvPr>
          <p:cNvPicPr>
            <a:picLocks noChangeAspect="1"/>
          </p:cNvPicPr>
          <p:nvPr/>
        </p:nvPicPr>
        <p:blipFill>
          <a:blip r:embed="rId2"/>
          <a:stretch>
            <a:fillRect/>
          </a:stretch>
        </p:blipFill>
        <p:spPr>
          <a:xfrm>
            <a:off x="0" y="0"/>
            <a:ext cx="12192000" cy="7047914"/>
          </a:xfrm>
          <a:prstGeom prst="rect">
            <a:avLst/>
          </a:prstGeom>
        </p:spPr>
      </p:pic>
    </p:spTree>
    <p:extLst>
      <p:ext uri="{BB962C8B-B14F-4D97-AF65-F5344CB8AC3E}">
        <p14:creationId xmlns:p14="http://schemas.microsoft.com/office/powerpoint/2010/main" val="270254593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46CB93-BCCE-476A-B0B5-1CC1004135CA}"/>
              </a:ext>
            </a:extLst>
          </p:cNvPr>
          <p:cNvPicPr>
            <a:picLocks noChangeAspect="1"/>
          </p:cNvPicPr>
          <p:nvPr/>
        </p:nvPicPr>
        <p:blipFill>
          <a:blip r:embed="rId2"/>
          <a:stretch>
            <a:fillRect/>
          </a:stretch>
        </p:blipFill>
        <p:spPr>
          <a:xfrm>
            <a:off x="0" y="0"/>
            <a:ext cx="12192000" cy="7019778"/>
          </a:xfrm>
          <a:prstGeom prst="rect">
            <a:avLst/>
          </a:prstGeom>
        </p:spPr>
      </p:pic>
    </p:spTree>
    <p:extLst>
      <p:ext uri="{BB962C8B-B14F-4D97-AF65-F5344CB8AC3E}">
        <p14:creationId xmlns:p14="http://schemas.microsoft.com/office/powerpoint/2010/main" val="194548792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A8F6A3-3248-47BF-AB2F-E5CECB5198C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6689344"/>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8FC2A-BF93-40AC-A7B6-2ED12FC9826C}"/>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2755824"/>
      </p:ext>
    </p:extLst>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4513C7-5226-49B0-8478-225FC1E1325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1318221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BE544-20CC-44D0-9BBC-54E46E9751A6}"/>
              </a:ext>
            </a:extLst>
          </p:cNvPr>
          <p:cNvSpPr>
            <a:spLocks noGrp="1"/>
          </p:cNvSpPr>
          <p:nvPr>
            <p:ph type="ctrTitle"/>
          </p:nvPr>
        </p:nvSpPr>
        <p:spPr>
          <a:xfrm>
            <a:off x="1550505" y="927652"/>
            <a:ext cx="8858375" cy="4108174"/>
          </a:xfrm>
        </p:spPr>
        <p:txBody>
          <a:bodyPr/>
          <a:lstStyle/>
          <a:p>
            <a:br>
              <a:rPr lang="en-US" sz="11500" b="1" u="sng" dirty="0">
                <a:latin typeface="AngsanaUPC" panose="020B0502040204020203" pitchFamily="18" charset="-34"/>
                <a:cs typeface="AngsanaUPC" panose="020B0502040204020203" pitchFamily="18" charset="-34"/>
              </a:rPr>
            </a:br>
            <a:br>
              <a:rPr lang="en-US" sz="11500" b="1" u="sng" dirty="0">
                <a:latin typeface="AngsanaUPC" panose="020B0502040204020203" pitchFamily="18" charset="-34"/>
                <a:cs typeface="AngsanaUPC" panose="020B0502040204020203" pitchFamily="18" charset="-34"/>
              </a:rPr>
            </a:br>
            <a:r>
              <a:rPr lang="en-US" sz="11500" b="1" u="sng" dirty="0">
                <a:latin typeface="AngsanaUPC" panose="020B0502040204020203" pitchFamily="18" charset="-34"/>
                <a:cs typeface="AngsanaUPC" panose="020B0502040204020203" pitchFamily="18" charset="-34"/>
              </a:rPr>
              <a:t>KNOWHERE</a:t>
            </a:r>
            <a:br>
              <a:rPr lang="en-US" sz="11500" b="1" u="sng" dirty="0">
                <a:latin typeface="AngsanaUPC" panose="020B0502040204020203" pitchFamily="18" charset="-34"/>
                <a:cs typeface="AngsanaUPC" panose="020B0502040204020203" pitchFamily="18" charset="-34"/>
              </a:rPr>
            </a:br>
            <a:endParaRPr lang="en-US" sz="11500" b="1" u="sng" dirty="0">
              <a:latin typeface="AngsanaUPC" panose="020B0502040204020203" pitchFamily="18" charset="-34"/>
              <a:cs typeface="AngsanaUPC" panose="020B0502040204020203" pitchFamily="18" charset="-34"/>
            </a:endParaRPr>
          </a:p>
        </p:txBody>
      </p:sp>
      <p:sp>
        <p:nvSpPr>
          <p:cNvPr id="3" name="Subtitle 2">
            <a:extLst>
              <a:ext uri="{FF2B5EF4-FFF2-40B4-BE49-F238E27FC236}">
                <a16:creationId xmlns:a16="http://schemas.microsoft.com/office/drawing/2014/main" id="{E9BD783A-89F9-4EC0-A0CC-A7D2A08937BE}"/>
              </a:ext>
            </a:extLst>
          </p:cNvPr>
          <p:cNvSpPr>
            <a:spLocks noGrp="1"/>
          </p:cNvSpPr>
          <p:nvPr>
            <p:ph type="subTitle" idx="1"/>
          </p:nvPr>
        </p:nvSpPr>
        <p:spPr>
          <a:xfrm>
            <a:off x="2679905" y="4340592"/>
            <a:ext cx="6831673" cy="1086237"/>
          </a:xfrm>
        </p:spPr>
        <p:txBody>
          <a:bodyPr>
            <a:noAutofit/>
          </a:bodyPr>
          <a:lstStyle/>
          <a:p>
            <a:r>
              <a:rPr lang="en-US" sz="2400" dirty="0">
                <a:latin typeface="Bahnschrift" panose="020B0502040204020203" pitchFamily="34" charset="0"/>
              </a:rPr>
              <a:t>Website for retrieving missing/misplaced/lost items, pet animals and children.</a:t>
            </a:r>
          </a:p>
        </p:txBody>
      </p:sp>
    </p:spTree>
    <p:extLst>
      <p:ext uri="{BB962C8B-B14F-4D97-AF65-F5344CB8AC3E}">
        <p14:creationId xmlns:p14="http://schemas.microsoft.com/office/powerpoint/2010/main" val="31414521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637D914-B25B-4DD8-B9EE-C75C74F0211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727720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48095-8E76-4A59-838D-15C21B15FA1D}"/>
              </a:ext>
            </a:extLst>
          </p:cNvPr>
          <p:cNvSpPr>
            <a:spLocks noGrp="1"/>
          </p:cNvSpPr>
          <p:nvPr>
            <p:ph type="ctrTitle"/>
          </p:nvPr>
        </p:nvSpPr>
        <p:spPr/>
        <p:txBody>
          <a:bodyPr/>
          <a:lstStyle/>
          <a:p>
            <a:r>
              <a:rPr lang="en-US" sz="11500" b="1" u="sng" dirty="0">
                <a:latin typeface="AngsanaUPC" panose="02020603050405020304" pitchFamily="18" charset="-34"/>
                <a:cs typeface="AngsanaUPC" panose="02020603050405020304" pitchFamily="18" charset="-34"/>
              </a:rPr>
              <a:t>OUTPUT:</a:t>
            </a:r>
          </a:p>
        </p:txBody>
      </p:sp>
      <p:sp>
        <p:nvSpPr>
          <p:cNvPr id="4" name="Subtitle 3">
            <a:extLst>
              <a:ext uri="{FF2B5EF4-FFF2-40B4-BE49-F238E27FC236}">
                <a16:creationId xmlns:a16="http://schemas.microsoft.com/office/drawing/2014/main" id="{C69EF190-F185-4359-9BF5-5B39F29EF4FE}"/>
              </a:ext>
            </a:extLst>
          </p:cNvPr>
          <p:cNvSpPr>
            <a:spLocks noGrp="1"/>
          </p:cNvSpPr>
          <p:nvPr>
            <p:ph type="subTitle" idx="1"/>
          </p:nvPr>
        </p:nvSpPr>
        <p:spPr/>
        <p:txBody>
          <a:bodyPr>
            <a:normAutofit/>
          </a:bodyPr>
          <a:lstStyle/>
          <a:p>
            <a:r>
              <a:rPr lang="en-US" sz="2800" dirty="0">
                <a:latin typeface="Bahnschrift" panose="020B0502040204020203" pitchFamily="34" charset="0"/>
              </a:rPr>
              <a:t>Produce, deliver, or supply (data).</a:t>
            </a:r>
          </a:p>
        </p:txBody>
      </p:sp>
    </p:spTree>
    <p:extLst>
      <p:ext uri="{BB962C8B-B14F-4D97-AF65-F5344CB8AC3E}">
        <p14:creationId xmlns:p14="http://schemas.microsoft.com/office/powerpoint/2010/main" val="1704950633"/>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A34D3-3001-4A57-973A-B7F6F988194D}"/>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4757054"/>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B09715-E031-4CFB-B90D-D31790F244A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6762176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AD613A-3F64-4CA6-84B8-C1A2C4AB37F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9445248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0B3830F-48C5-44D0-AF4B-2DF6A3691146}"/>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5479730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8AE332-9C3B-4E5C-9314-6FD848744725}"/>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703651261"/>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0FE724-A375-4EB5-B2CF-AA0B305A722B}"/>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63975890"/>
      </p:ext>
    </p:extLst>
  </p:cSld>
  <p:clrMapOvr>
    <a:masterClrMapping/>
  </p:clrMapOvr>
  <p:transition spd="slow">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5B1324-1F40-4837-9E7B-9D96620D3D0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570273976"/>
      </p:ext>
    </p:extLst>
  </p:cSld>
  <p:clrMapOvr>
    <a:masterClrMapping/>
  </p:clrMapOvr>
  <p:transition spd="slow">
    <p:randomBar dir="vert"/>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0B6CFE-774F-498F-90F6-F279684B056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537003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AA2D9-6E70-4755-A4B2-712016B3FA17}"/>
              </a:ext>
            </a:extLst>
          </p:cNvPr>
          <p:cNvSpPr>
            <a:spLocks noGrp="1"/>
          </p:cNvSpPr>
          <p:nvPr>
            <p:ph type="title"/>
          </p:nvPr>
        </p:nvSpPr>
        <p:spPr/>
        <p:txBody>
          <a:bodyPr>
            <a:noAutofit/>
          </a:bodyPr>
          <a:lstStyle/>
          <a:p>
            <a:pPr algn="ctr"/>
            <a:r>
              <a:rPr lang="en-US" sz="10400" b="1" u="sng" dirty="0">
                <a:latin typeface="AngsanaUPC" panose="02020603050405020304" pitchFamily="18" charset="-34"/>
                <a:cs typeface="AngsanaUPC" panose="02020603050405020304" pitchFamily="18" charset="-34"/>
              </a:rPr>
              <a:t>AIM:</a:t>
            </a:r>
          </a:p>
        </p:txBody>
      </p:sp>
      <p:sp>
        <p:nvSpPr>
          <p:cNvPr id="3" name="Content Placeholder 2">
            <a:extLst>
              <a:ext uri="{FF2B5EF4-FFF2-40B4-BE49-F238E27FC236}">
                <a16:creationId xmlns:a16="http://schemas.microsoft.com/office/drawing/2014/main" id="{F453D0A5-8FCA-469A-ACC9-B288D3D2EF24}"/>
              </a:ext>
            </a:extLst>
          </p:cNvPr>
          <p:cNvSpPr>
            <a:spLocks noGrp="1"/>
          </p:cNvSpPr>
          <p:nvPr>
            <p:ph idx="1"/>
          </p:nvPr>
        </p:nvSpPr>
        <p:spPr/>
        <p:txBody>
          <a:bodyPr>
            <a:normAutofit/>
          </a:bodyPr>
          <a:lstStyle/>
          <a:p>
            <a:r>
              <a:rPr lang="en-US" sz="2400" dirty="0">
                <a:latin typeface="Bahnschrift" panose="020B0502040204020203" pitchFamily="34" charset="0"/>
              </a:rPr>
              <a:t>KNOWHERE wants to spread our message of hope and compassion. We believe that a single action can make a difference in the community, and that collective action can greatly impact the world. Through advocacy and outreach activities, our team works tirelessly each day to contribute their part to the greater good.</a:t>
            </a:r>
          </a:p>
          <a:p>
            <a:r>
              <a:rPr lang="en-US" sz="2400" dirty="0">
                <a:latin typeface="Bahnschrift" panose="020B0502040204020203" pitchFamily="34" charset="0"/>
              </a:rPr>
              <a:t>We help you by retrieving for you what you have misplaced/lost as quickly as possible.</a:t>
            </a:r>
          </a:p>
        </p:txBody>
      </p:sp>
    </p:spTree>
    <p:extLst>
      <p:ext uri="{BB962C8B-B14F-4D97-AF65-F5344CB8AC3E}">
        <p14:creationId xmlns:p14="http://schemas.microsoft.com/office/powerpoint/2010/main" val="37138504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79D55B-378F-4C15-955E-46F030794C8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96124426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E31F11-8E45-43B3-9360-57FFBDE17A84}"/>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947554992"/>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A66B06-EA91-4CF4-80BE-9E0EF75D49B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615428120"/>
      </p:ext>
    </p:extLst>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E565ED6-400C-48E6-B782-E3279B178278}"/>
              </a:ext>
            </a:extLst>
          </p:cNvPr>
          <p:cNvPicPr>
            <a:picLocks noChangeAspect="1"/>
          </p:cNvPicPr>
          <p:nvPr/>
        </p:nvPicPr>
        <p:blipFill>
          <a:blip r:embed="rId2"/>
          <a:stretch>
            <a:fillRect/>
          </a:stretch>
        </p:blipFill>
        <p:spPr>
          <a:xfrm>
            <a:off x="0" y="-182880"/>
            <a:ext cx="12192000" cy="7040880"/>
          </a:xfrm>
          <a:prstGeom prst="rect">
            <a:avLst/>
          </a:prstGeom>
        </p:spPr>
      </p:pic>
    </p:spTree>
    <p:extLst>
      <p:ext uri="{BB962C8B-B14F-4D97-AF65-F5344CB8AC3E}">
        <p14:creationId xmlns:p14="http://schemas.microsoft.com/office/powerpoint/2010/main" val="1023962517"/>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616CDD-9760-495E-8E17-9D557837FD5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721431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651F212-939F-4869-8E45-0EC590E337D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66652671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FFCA79-B6C3-4D61-9003-B8A900855CB0}"/>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65861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C5446-A792-42DF-BFEA-1DB56C6B282C}"/>
              </a:ext>
            </a:extLst>
          </p:cNvPr>
          <p:cNvSpPr>
            <a:spLocks noGrp="1"/>
          </p:cNvSpPr>
          <p:nvPr>
            <p:ph type="title"/>
          </p:nvPr>
        </p:nvSpPr>
        <p:spPr/>
        <p:txBody>
          <a:bodyPr>
            <a:normAutofit/>
          </a:bodyPr>
          <a:lstStyle/>
          <a:p>
            <a:pPr algn="ctr"/>
            <a:r>
              <a:rPr lang="en-US" sz="9600" b="1" u="sng" dirty="0">
                <a:latin typeface="AngsanaUPC" panose="02020603050405020304" pitchFamily="18" charset="-34"/>
                <a:cs typeface="AngsanaUPC" panose="02020603050405020304" pitchFamily="18" charset="-34"/>
              </a:rPr>
              <a:t>Conclusion:</a:t>
            </a:r>
          </a:p>
        </p:txBody>
      </p:sp>
      <p:sp>
        <p:nvSpPr>
          <p:cNvPr id="3" name="Content Placeholder 2">
            <a:extLst>
              <a:ext uri="{FF2B5EF4-FFF2-40B4-BE49-F238E27FC236}">
                <a16:creationId xmlns:a16="http://schemas.microsoft.com/office/drawing/2014/main" id="{5809424B-9026-4220-AEF2-7B972A6524AC}"/>
              </a:ext>
            </a:extLst>
          </p:cNvPr>
          <p:cNvSpPr>
            <a:spLocks noGrp="1"/>
          </p:cNvSpPr>
          <p:nvPr>
            <p:ph idx="1"/>
          </p:nvPr>
        </p:nvSpPr>
        <p:spPr>
          <a:xfrm>
            <a:off x="1371600" y="2285999"/>
            <a:ext cx="9601200" cy="4035287"/>
          </a:xfrm>
        </p:spPr>
        <p:txBody>
          <a:bodyPr>
            <a:normAutofit/>
          </a:bodyPr>
          <a:lstStyle/>
          <a:p>
            <a:r>
              <a:rPr lang="en-US" sz="3200" dirty="0">
                <a:latin typeface="Bahnschrift" panose="020B0502040204020203" pitchFamily="34" charset="0"/>
              </a:rPr>
              <a:t>With the help of notepad, we have successfully concluded the making of webpages which together combine to form a website.</a:t>
            </a:r>
          </a:p>
          <a:p>
            <a:r>
              <a:rPr lang="en-US" sz="3200" dirty="0">
                <a:latin typeface="Bahnschrift" panose="020B0502040204020203" pitchFamily="34" charset="0"/>
              </a:rPr>
              <a:t>Only with the help of the server, the users and the KNOWHERE team will this website be effective.</a:t>
            </a:r>
          </a:p>
          <a:p>
            <a:endParaRPr lang="en-US" sz="3200" dirty="0">
              <a:latin typeface="Bahnschrift" panose="020B0502040204020203" pitchFamily="34" charset="0"/>
            </a:endParaRPr>
          </a:p>
        </p:txBody>
      </p:sp>
    </p:spTree>
    <p:extLst>
      <p:ext uri="{BB962C8B-B14F-4D97-AF65-F5344CB8AC3E}">
        <p14:creationId xmlns:p14="http://schemas.microsoft.com/office/powerpoint/2010/main" val="166780056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60D3B-3127-4A48-B536-428BA19175F1}"/>
              </a:ext>
            </a:extLst>
          </p:cNvPr>
          <p:cNvSpPr>
            <a:spLocks noGrp="1"/>
          </p:cNvSpPr>
          <p:nvPr>
            <p:ph type="title"/>
          </p:nvPr>
        </p:nvSpPr>
        <p:spPr/>
        <p:txBody>
          <a:bodyPr>
            <a:noAutofit/>
          </a:bodyPr>
          <a:lstStyle/>
          <a:p>
            <a:pPr algn="ctr"/>
            <a:r>
              <a:rPr lang="en-US" sz="9600" b="1" u="sng" dirty="0">
                <a:latin typeface="AngsanaUPC" panose="02020603050405020304" pitchFamily="18" charset="-34"/>
                <a:cs typeface="AngsanaUPC" panose="02020603050405020304" pitchFamily="18" charset="-34"/>
              </a:rPr>
              <a:t>Bibliography:</a:t>
            </a:r>
          </a:p>
        </p:txBody>
      </p:sp>
      <p:sp>
        <p:nvSpPr>
          <p:cNvPr id="3" name="Content Placeholder 2">
            <a:extLst>
              <a:ext uri="{FF2B5EF4-FFF2-40B4-BE49-F238E27FC236}">
                <a16:creationId xmlns:a16="http://schemas.microsoft.com/office/drawing/2014/main" id="{25A10785-7E7F-43CB-B8DB-98D736B0B3A9}"/>
              </a:ext>
            </a:extLst>
          </p:cNvPr>
          <p:cNvSpPr>
            <a:spLocks noGrp="1"/>
          </p:cNvSpPr>
          <p:nvPr>
            <p:ph idx="1"/>
          </p:nvPr>
        </p:nvSpPr>
        <p:spPr/>
        <p:txBody>
          <a:bodyPr>
            <a:normAutofit/>
          </a:bodyPr>
          <a:lstStyle/>
          <a:p>
            <a:r>
              <a:rPr lang="en-US" sz="2800" dirty="0">
                <a:latin typeface="Bahnschrift" panose="020B0502040204020203" pitchFamily="34" charset="0"/>
              </a:rPr>
              <a:t>YouTube channel- EJ Media</a:t>
            </a:r>
          </a:p>
          <a:p>
            <a:r>
              <a:rPr lang="en-US" sz="2800" dirty="0">
                <a:latin typeface="Bahnschrift" panose="020B0502040204020203" pitchFamily="34" charset="0"/>
                <a:hlinkClick r:id="rId2"/>
              </a:rPr>
              <a:t>www.w3schools.com</a:t>
            </a:r>
            <a:endParaRPr lang="en-US" sz="2800" dirty="0">
              <a:latin typeface="Bahnschrift" panose="020B0502040204020203" pitchFamily="34" charset="0"/>
            </a:endParaRPr>
          </a:p>
          <a:p>
            <a:r>
              <a:rPr lang="en-US" sz="2800" dirty="0">
                <a:latin typeface="Bahnschrift" panose="020B0502040204020203" pitchFamily="34" charset="0"/>
              </a:rPr>
              <a:t>Google images</a:t>
            </a:r>
          </a:p>
        </p:txBody>
      </p:sp>
    </p:spTree>
    <p:extLst>
      <p:ext uri="{BB962C8B-B14F-4D97-AF65-F5344CB8AC3E}">
        <p14:creationId xmlns:p14="http://schemas.microsoft.com/office/powerpoint/2010/main" val="14090125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1EDEC8-24A6-47CE-8E89-4D3CE794BA35}"/>
              </a:ext>
            </a:extLst>
          </p:cNvPr>
          <p:cNvSpPr>
            <a:spLocks noGrp="1"/>
          </p:cNvSpPr>
          <p:nvPr>
            <p:ph type="title"/>
          </p:nvPr>
        </p:nvSpPr>
        <p:spPr>
          <a:xfrm>
            <a:off x="765025" y="1060174"/>
            <a:ext cx="9612971" cy="3093923"/>
          </a:xfrm>
        </p:spPr>
        <p:txBody>
          <a:bodyPr>
            <a:normAutofit/>
          </a:bodyPr>
          <a:lstStyle/>
          <a:p>
            <a:r>
              <a:rPr lang="en-US" sz="11500" b="1" u="sng">
                <a:latin typeface="AngsanaUPC" panose="02020603050405020304" pitchFamily="18" charset="-34"/>
                <a:cs typeface="AngsanaUPC" panose="02020603050405020304" pitchFamily="18" charset="-34"/>
              </a:rPr>
              <a:t>Thank </a:t>
            </a:r>
            <a:r>
              <a:rPr lang="en-US" sz="11500" b="1" u="sng" dirty="0">
                <a:latin typeface="AngsanaUPC" panose="02020603050405020304" pitchFamily="18" charset="-34"/>
                <a:cs typeface="AngsanaUPC" panose="02020603050405020304" pitchFamily="18" charset="-34"/>
              </a:rPr>
              <a:t>you </a:t>
            </a:r>
          </a:p>
        </p:txBody>
      </p:sp>
      <p:sp>
        <p:nvSpPr>
          <p:cNvPr id="5" name="Text Placeholder 4">
            <a:extLst>
              <a:ext uri="{FF2B5EF4-FFF2-40B4-BE49-F238E27FC236}">
                <a16:creationId xmlns:a16="http://schemas.microsoft.com/office/drawing/2014/main" id="{5701877D-A7FC-4829-A90A-2C96EFF84E9F}"/>
              </a:ext>
            </a:extLst>
          </p:cNvPr>
          <p:cNvSpPr>
            <a:spLocks noGrp="1"/>
          </p:cNvSpPr>
          <p:nvPr>
            <p:ph type="body" idx="1"/>
          </p:nvPr>
        </p:nvSpPr>
        <p:spPr/>
        <p:txBody>
          <a:bodyPr>
            <a:normAutofit/>
          </a:bodyPr>
          <a:lstStyle/>
          <a:p>
            <a:r>
              <a:rPr lang="en-US" sz="2800">
                <a:latin typeface="Bahnschrift" panose="020B0502040204020203" pitchFamily="34" charset="0"/>
              </a:rPr>
              <a:t>Efforts Of Mariyam </a:t>
            </a:r>
            <a:r>
              <a:rPr lang="en-US" sz="2800" dirty="0">
                <a:latin typeface="Bahnschrift" panose="020B0502040204020203" pitchFamily="34" charset="0"/>
              </a:rPr>
              <a:t>Arief and Naureen Khan</a:t>
            </a:r>
          </a:p>
        </p:txBody>
      </p:sp>
    </p:spTree>
    <p:extLst>
      <p:ext uri="{BB962C8B-B14F-4D97-AF65-F5344CB8AC3E}">
        <p14:creationId xmlns:p14="http://schemas.microsoft.com/office/powerpoint/2010/main" val="74806760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5C2B-73CF-475E-B85B-1856F1532C90}"/>
              </a:ext>
            </a:extLst>
          </p:cNvPr>
          <p:cNvSpPr>
            <a:spLocks noGrp="1"/>
          </p:cNvSpPr>
          <p:nvPr>
            <p:ph type="title"/>
          </p:nvPr>
        </p:nvSpPr>
        <p:spPr/>
        <p:txBody>
          <a:bodyPr>
            <a:noAutofit/>
          </a:bodyPr>
          <a:lstStyle/>
          <a:p>
            <a:pPr algn="ctr"/>
            <a:r>
              <a:rPr lang="en-US" sz="7200" b="1" u="sng" dirty="0">
                <a:latin typeface="AngsanaUPC" panose="02020603050405020304" pitchFamily="18" charset="-34"/>
                <a:cs typeface="AngsanaUPC" panose="02020603050405020304" pitchFamily="18" charset="-34"/>
              </a:rPr>
              <a:t>Overview Of HTML:</a:t>
            </a:r>
          </a:p>
        </p:txBody>
      </p:sp>
      <p:sp>
        <p:nvSpPr>
          <p:cNvPr id="3" name="Content Placeholder 2">
            <a:extLst>
              <a:ext uri="{FF2B5EF4-FFF2-40B4-BE49-F238E27FC236}">
                <a16:creationId xmlns:a16="http://schemas.microsoft.com/office/drawing/2014/main" id="{DE8F8675-9B92-47C3-B5F5-9079294A0CDE}"/>
              </a:ext>
            </a:extLst>
          </p:cNvPr>
          <p:cNvSpPr>
            <a:spLocks noGrp="1"/>
          </p:cNvSpPr>
          <p:nvPr>
            <p:ph idx="1"/>
          </p:nvPr>
        </p:nvSpPr>
        <p:spPr>
          <a:xfrm>
            <a:off x="1020417" y="2285999"/>
            <a:ext cx="9952383" cy="4048539"/>
          </a:xfrm>
        </p:spPr>
        <p:txBody>
          <a:bodyPr>
            <a:normAutofit fontScale="70000" lnSpcReduction="20000"/>
          </a:bodyPr>
          <a:lstStyle/>
          <a:p>
            <a:r>
              <a:rPr lang="en-US" sz="3200" dirty="0">
                <a:latin typeface="Bahnschrift" panose="020B0502040204020203" pitchFamily="34" charset="0"/>
              </a:rPr>
              <a:t>HTML stands for </a:t>
            </a:r>
            <a:r>
              <a:rPr lang="en-US" sz="3200" b="1" u="sng" dirty="0">
                <a:latin typeface="Bahnschrift" panose="020B0502040204020203" pitchFamily="34" charset="0"/>
              </a:rPr>
              <a:t>H</a:t>
            </a:r>
            <a:r>
              <a:rPr lang="en-US" sz="3200" dirty="0">
                <a:latin typeface="Bahnschrift" panose="020B0502040204020203" pitchFamily="34" charset="0"/>
              </a:rPr>
              <a:t>yper</a:t>
            </a:r>
            <a:r>
              <a:rPr lang="en-US" sz="3200" b="1" u="sng" dirty="0">
                <a:latin typeface="Bahnschrift" panose="020B0502040204020203" pitchFamily="34" charset="0"/>
              </a:rPr>
              <a:t>t</a:t>
            </a:r>
            <a:r>
              <a:rPr lang="en-US" sz="3200" dirty="0">
                <a:latin typeface="Bahnschrift" panose="020B0502040204020203" pitchFamily="34" charset="0"/>
              </a:rPr>
              <a:t>ext </a:t>
            </a:r>
            <a:r>
              <a:rPr lang="en-US" sz="3200" b="1" u="sng" dirty="0">
                <a:latin typeface="Bahnschrift" panose="020B0502040204020203" pitchFamily="34" charset="0"/>
              </a:rPr>
              <a:t>M</a:t>
            </a:r>
            <a:r>
              <a:rPr lang="en-US" sz="3200" dirty="0">
                <a:latin typeface="Bahnschrift" panose="020B0502040204020203" pitchFamily="34" charset="0"/>
              </a:rPr>
              <a:t>arkup </a:t>
            </a:r>
            <a:r>
              <a:rPr lang="en-US" sz="3200" b="1" u="sng" dirty="0">
                <a:latin typeface="Bahnschrift" panose="020B0502040204020203" pitchFamily="34" charset="0"/>
              </a:rPr>
              <a:t>L</a:t>
            </a:r>
            <a:r>
              <a:rPr lang="en-US" sz="3200" dirty="0">
                <a:latin typeface="Bahnschrift" panose="020B0502040204020203" pitchFamily="34" charset="0"/>
              </a:rPr>
              <a:t>anguage, and it is the most widely used language to write Web Pages.</a:t>
            </a:r>
          </a:p>
          <a:p>
            <a:r>
              <a:rPr lang="en-US" sz="3200" b="1" dirty="0">
                <a:latin typeface="Bahnschrift" panose="020B0502040204020203" pitchFamily="34" charset="0"/>
              </a:rPr>
              <a:t>Hypertext</a:t>
            </a:r>
            <a:r>
              <a:rPr lang="en-US" sz="3200" dirty="0">
                <a:latin typeface="Bahnschrift" panose="020B0502040204020203" pitchFamily="34" charset="0"/>
              </a:rPr>
              <a:t> refers to the way in which Web pages (HTML documents) are linked together. Thus, the link available on a webpage is called Hypertext.</a:t>
            </a:r>
          </a:p>
          <a:p>
            <a:r>
              <a:rPr lang="en-US" sz="3200" dirty="0">
                <a:latin typeface="Bahnschrift" panose="020B0502040204020203" pitchFamily="34" charset="0"/>
              </a:rPr>
              <a:t>As its name suggests, HTML is a </a:t>
            </a:r>
            <a:r>
              <a:rPr lang="en-US" sz="3200" b="1" dirty="0">
                <a:latin typeface="Bahnschrift" panose="020B0502040204020203" pitchFamily="34" charset="0"/>
              </a:rPr>
              <a:t>Markup Language</a:t>
            </a:r>
            <a:r>
              <a:rPr lang="en-US" sz="3200" dirty="0">
                <a:latin typeface="Bahnschrift" panose="020B0502040204020203" pitchFamily="34" charset="0"/>
              </a:rPr>
              <a:t> which means you use HTML to simply "mark-up" a text document with tags that tell a Web browser how to structure it to display.</a:t>
            </a:r>
          </a:p>
          <a:p>
            <a:r>
              <a:rPr lang="en-US" sz="3200" dirty="0">
                <a:latin typeface="Bahnschrift" panose="020B0502040204020203" pitchFamily="34" charset="0"/>
              </a:rPr>
              <a:t>Originally, HTML was developed with the intent of defining the structure of documents like headings, paragraphs, lists, and so forth to facilitate the sharing of scientific information between researchers.</a:t>
            </a:r>
          </a:p>
          <a:p>
            <a:r>
              <a:rPr lang="en-US" sz="3200" dirty="0">
                <a:latin typeface="Bahnschrift" panose="020B0502040204020203" pitchFamily="34" charset="0"/>
              </a:rPr>
              <a:t>Now, HTML is being widely used to format web pages with the help of different tags available in HTML language.</a:t>
            </a:r>
          </a:p>
          <a:p>
            <a:endParaRPr lang="en-US" dirty="0"/>
          </a:p>
        </p:txBody>
      </p:sp>
    </p:spTree>
    <p:extLst>
      <p:ext uri="{BB962C8B-B14F-4D97-AF65-F5344CB8AC3E}">
        <p14:creationId xmlns:p14="http://schemas.microsoft.com/office/powerpoint/2010/main" val="20779054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90DA7-8D7F-4893-AF67-3819AEECCF72}"/>
              </a:ext>
            </a:extLst>
          </p:cNvPr>
          <p:cNvSpPr>
            <a:spLocks noGrp="1"/>
          </p:cNvSpPr>
          <p:nvPr>
            <p:ph type="title"/>
          </p:nvPr>
        </p:nvSpPr>
        <p:spPr/>
        <p:txBody>
          <a:bodyPr>
            <a:normAutofit/>
          </a:bodyPr>
          <a:lstStyle/>
          <a:p>
            <a:pPr algn="ctr"/>
            <a:r>
              <a:rPr lang="en-US" sz="7200" b="1" u="sng" dirty="0">
                <a:latin typeface="AngsanaUPC" panose="02020603050405020304" pitchFamily="18" charset="-34"/>
                <a:cs typeface="AngsanaUPC" panose="02020603050405020304" pitchFamily="18" charset="-34"/>
              </a:rPr>
              <a:t>Basic HTML Document:</a:t>
            </a:r>
          </a:p>
        </p:txBody>
      </p:sp>
      <p:sp>
        <p:nvSpPr>
          <p:cNvPr id="6" name="Content Placeholder 5">
            <a:extLst>
              <a:ext uri="{FF2B5EF4-FFF2-40B4-BE49-F238E27FC236}">
                <a16:creationId xmlns:a16="http://schemas.microsoft.com/office/drawing/2014/main" id="{87E32EC6-E18F-4684-B1C8-32162591895A}"/>
              </a:ext>
            </a:extLst>
          </p:cNvPr>
          <p:cNvSpPr>
            <a:spLocks noGrp="1"/>
          </p:cNvSpPr>
          <p:nvPr>
            <p:ph idx="1"/>
          </p:nvPr>
        </p:nvSpPr>
        <p:spPr>
          <a:xfrm>
            <a:off x="1371600" y="2171700"/>
            <a:ext cx="9601200" cy="4651513"/>
          </a:xfrm>
        </p:spPr>
        <p:txBody>
          <a:bodyPr>
            <a:normAutofit lnSpcReduction="10000"/>
          </a:bodyPr>
          <a:lstStyle/>
          <a:p>
            <a:pPr marL="0" indent="0">
              <a:buNone/>
            </a:pPr>
            <a:r>
              <a:rPr lang="en-US" sz="2400" dirty="0">
                <a:latin typeface="Bahnschrift" panose="020B0502040204020203" pitchFamily="34" charset="0"/>
              </a:rPr>
              <a:t>&lt;!doctype  html&gt;</a:t>
            </a:r>
          </a:p>
          <a:p>
            <a:pPr marL="0" indent="0">
              <a:buNone/>
            </a:pPr>
            <a:r>
              <a:rPr lang="en-US" sz="2400" dirty="0">
                <a:latin typeface="Bahnschrift" panose="020B0502040204020203" pitchFamily="34" charset="0"/>
              </a:rPr>
              <a:t>&lt;html&gt;</a:t>
            </a:r>
          </a:p>
          <a:p>
            <a:pPr marL="0" indent="0">
              <a:buNone/>
            </a:pPr>
            <a:r>
              <a:rPr lang="en-US" sz="2400" dirty="0">
                <a:latin typeface="Bahnschrift" panose="020B0502040204020203" pitchFamily="34" charset="0"/>
              </a:rPr>
              <a:t>&lt;head&gt;</a:t>
            </a:r>
          </a:p>
          <a:p>
            <a:pPr marL="0" indent="0">
              <a:buNone/>
            </a:pPr>
            <a:r>
              <a:rPr lang="en-US" sz="2400" dirty="0">
                <a:latin typeface="Bahnschrift" panose="020B0502040204020203" pitchFamily="34" charset="0"/>
              </a:rPr>
              <a:t>&lt;title&gt;This is a document&lt;/title&gt;</a:t>
            </a:r>
          </a:p>
          <a:p>
            <a:pPr marL="0" indent="0">
              <a:buNone/>
            </a:pPr>
            <a:r>
              <a:rPr lang="en-US" sz="2400" dirty="0">
                <a:latin typeface="Bahnschrift" panose="020B0502040204020203" pitchFamily="34" charset="0"/>
              </a:rPr>
              <a:t>&lt;/head&gt;</a:t>
            </a:r>
          </a:p>
          <a:p>
            <a:pPr marL="0" indent="0">
              <a:buNone/>
            </a:pPr>
            <a:r>
              <a:rPr lang="en-US" sz="2400" dirty="0">
                <a:latin typeface="Bahnschrift" panose="020B0502040204020203" pitchFamily="34" charset="0"/>
              </a:rPr>
              <a:t>&lt;body&gt;</a:t>
            </a:r>
          </a:p>
          <a:p>
            <a:pPr marL="0" indent="0">
              <a:buNone/>
            </a:pPr>
            <a:r>
              <a:rPr lang="en-US" sz="2400" dirty="0">
                <a:latin typeface="Bahnschrift" panose="020B0502040204020203" pitchFamily="34" charset="0"/>
              </a:rPr>
              <a:t>&lt;h1&gt;This is a heading&lt;/h1&gt;</a:t>
            </a:r>
          </a:p>
          <a:p>
            <a:pPr marL="0" indent="0">
              <a:buNone/>
            </a:pPr>
            <a:r>
              <a:rPr lang="en-US" sz="2400" dirty="0">
                <a:latin typeface="Bahnschrift" panose="020B0502040204020203" pitchFamily="34" charset="0"/>
              </a:rPr>
              <a:t>&lt;p&gt; Document content goes here…&lt;/p&gt;</a:t>
            </a:r>
          </a:p>
          <a:p>
            <a:pPr marL="0" indent="0">
              <a:buNone/>
            </a:pPr>
            <a:r>
              <a:rPr lang="en-US" sz="2400" dirty="0">
                <a:latin typeface="Bahnschrift" panose="020B0502040204020203" pitchFamily="34" charset="0"/>
              </a:rPr>
              <a:t>&lt;/body&gt;</a:t>
            </a:r>
          </a:p>
          <a:p>
            <a:pPr marL="0" indent="0">
              <a:buNone/>
            </a:pPr>
            <a:r>
              <a:rPr lang="en-US" sz="2400" dirty="0">
                <a:latin typeface="Bahnschrift" panose="020B0502040204020203" pitchFamily="34" charset="0"/>
              </a:rPr>
              <a:t>&lt;/html&gt;</a:t>
            </a:r>
          </a:p>
        </p:txBody>
      </p:sp>
    </p:spTree>
    <p:extLst>
      <p:ext uri="{BB962C8B-B14F-4D97-AF65-F5344CB8AC3E}">
        <p14:creationId xmlns:p14="http://schemas.microsoft.com/office/powerpoint/2010/main" val="3939808739"/>
      </p:ext>
    </p:extLst>
  </p:cSld>
  <p:clrMapOvr>
    <a:masterClrMapping/>
  </p:clrMapOvr>
  <p:transition spd="slow">
    <p:cov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1EF2-403A-41A4-98E9-9828584DA177}"/>
              </a:ext>
            </a:extLst>
          </p:cNvPr>
          <p:cNvSpPr>
            <a:spLocks noGrp="1"/>
          </p:cNvSpPr>
          <p:nvPr>
            <p:ph type="title"/>
          </p:nvPr>
        </p:nvSpPr>
        <p:spPr/>
        <p:txBody>
          <a:bodyPr>
            <a:normAutofit fontScale="90000"/>
          </a:bodyPr>
          <a:lstStyle/>
          <a:p>
            <a:pPr algn="ctr"/>
            <a:r>
              <a:rPr lang="en-US" sz="11500" b="1" u="sng" dirty="0">
                <a:latin typeface="AngsanaUPC" panose="02020603050405020304" pitchFamily="18" charset="-34"/>
                <a:cs typeface="AngsanaUPC" panose="02020603050405020304" pitchFamily="18" charset="-34"/>
              </a:rPr>
              <a:t>Synopsis:</a:t>
            </a:r>
          </a:p>
        </p:txBody>
      </p:sp>
      <p:sp>
        <p:nvSpPr>
          <p:cNvPr id="3" name="Content Placeholder 2">
            <a:extLst>
              <a:ext uri="{FF2B5EF4-FFF2-40B4-BE49-F238E27FC236}">
                <a16:creationId xmlns:a16="http://schemas.microsoft.com/office/drawing/2014/main" id="{5EEAFEAF-A480-4C4E-AC65-B40460787CBF}"/>
              </a:ext>
            </a:extLst>
          </p:cNvPr>
          <p:cNvSpPr>
            <a:spLocks noGrp="1"/>
          </p:cNvSpPr>
          <p:nvPr>
            <p:ph idx="1"/>
          </p:nvPr>
        </p:nvSpPr>
        <p:spPr>
          <a:xfrm>
            <a:off x="1295400" y="2696818"/>
            <a:ext cx="9601200" cy="3581400"/>
          </a:xfrm>
        </p:spPr>
        <p:txBody>
          <a:bodyPr>
            <a:normAutofit lnSpcReduction="10000"/>
          </a:bodyPr>
          <a:lstStyle/>
          <a:p>
            <a:r>
              <a:rPr lang="en-US" sz="2800" dirty="0">
                <a:latin typeface="Bahnschrift" panose="020B0502040204020203" pitchFamily="34" charset="0"/>
              </a:rPr>
              <a:t>Using input from the user, KNOWHERE team tracks the lost items and returns it to the respectful owners along with help from other users. </a:t>
            </a:r>
          </a:p>
          <a:p>
            <a:r>
              <a:rPr lang="en-US" sz="2800" dirty="0">
                <a:latin typeface="Bahnschrift" panose="020B0502040204020203" pitchFamily="34" charset="0"/>
              </a:rPr>
              <a:t>Sharing stories on our social made pages and contributing for our donation programme will increase our efficiency.</a:t>
            </a:r>
          </a:p>
          <a:p>
            <a:r>
              <a:rPr lang="en-US" sz="2800" dirty="0">
                <a:latin typeface="Bahnschrift" panose="020B0502040204020203" pitchFamily="34" charset="0"/>
              </a:rPr>
              <a:t>We, the lost and found team sincerely and tirelessly will do our best to help you.</a:t>
            </a:r>
          </a:p>
        </p:txBody>
      </p:sp>
    </p:spTree>
    <p:extLst>
      <p:ext uri="{BB962C8B-B14F-4D97-AF65-F5344CB8AC3E}">
        <p14:creationId xmlns:p14="http://schemas.microsoft.com/office/powerpoint/2010/main" val="156612862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92316-7D0D-4CF0-93FF-5D94042DA414}"/>
              </a:ext>
            </a:extLst>
          </p:cNvPr>
          <p:cNvSpPr>
            <a:spLocks noGrp="1"/>
          </p:cNvSpPr>
          <p:nvPr>
            <p:ph type="title"/>
          </p:nvPr>
        </p:nvSpPr>
        <p:spPr/>
        <p:txBody>
          <a:bodyPr>
            <a:normAutofit/>
          </a:bodyPr>
          <a:lstStyle/>
          <a:p>
            <a:pPr algn="ctr"/>
            <a:r>
              <a:rPr lang="en-US" sz="8800" b="1" u="sng" dirty="0">
                <a:latin typeface="AngsanaUPC" panose="02020603050405020304" pitchFamily="18" charset="-34"/>
                <a:cs typeface="AngsanaUPC" panose="02020603050405020304" pitchFamily="18" charset="-34"/>
              </a:rPr>
              <a:t>Requirements:</a:t>
            </a:r>
          </a:p>
        </p:txBody>
      </p:sp>
      <p:sp>
        <p:nvSpPr>
          <p:cNvPr id="3" name="Content Placeholder 2">
            <a:extLst>
              <a:ext uri="{FF2B5EF4-FFF2-40B4-BE49-F238E27FC236}">
                <a16:creationId xmlns:a16="http://schemas.microsoft.com/office/drawing/2014/main" id="{B533EB1A-458D-48BC-966F-FD0DC6196E9D}"/>
              </a:ext>
            </a:extLst>
          </p:cNvPr>
          <p:cNvSpPr>
            <a:spLocks noGrp="1"/>
          </p:cNvSpPr>
          <p:nvPr>
            <p:ph idx="1"/>
          </p:nvPr>
        </p:nvSpPr>
        <p:spPr/>
        <p:txBody>
          <a:bodyPr>
            <a:normAutofit lnSpcReduction="10000"/>
          </a:bodyPr>
          <a:lstStyle/>
          <a:p>
            <a:pPr marL="0" indent="0">
              <a:buNone/>
            </a:pPr>
            <a:r>
              <a:rPr lang="en-US" sz="3200" dirty="0">
                <a:latin typeface="Bahnschrift" panose="020B0502040204020203" pitchFamily="34" charset="0"/>
              </a:rPr>
              <a:t>Hardware:- </a:t>
            </a:r>
          </a:p>
          <a:p>
            <a:pPr marL="457200" indent="-457200">
              <a:buAutoNum type="arabicParenR"/>
            </a:pPr>
            <a:r>
              <a:rPr lang="en-US" sz="3200" dirty="0">
                <a:latin typeface="Bahnschrift" panose="020B0502040204020203" pitchFamily="34" charset="0"/>
              </a:rPr>
              <a:t>Computer/PC/Laptop</a:t>
            </a:r>
          </a:p>
          <a:p>
            <a:pPr marL="457200" indent="-457200">
              <a:buAutoNum type="arabicParenR"/>
            </a:pPr>
            <a:r>
              <a:rPr lang="en-US" sz="3200" dirty="0">
                <a:latin typeface="Bahnschrift" panose="020B0502040204020203" pitchFamily="34" charset="0"/>
              </a:rPr>
              <a:t>Internet</a:t>
            </a:r>
          </a:p>
          <a:p>
            <a:pPr marL="457200" indent="-457200">
              <a:buAutoNum type="arabicParenR"/>
            </a:pPr>
            <a:r>
              <a:rPr lang="en-US" sz="3200" dirty="0">
                <a:latin typeface="Bahnschrift" panose="020B0502040204020203" pitchFamily="34" charset="0"/>
              </a:rPr>
              <a:t>External hard drive/DVD for backup</a:t>
            </a:r>
          </a:p>
          <a:p>
            <a:pPr marL="0" indent="0">
              <a:buNone/>
            </a:pPr>
            <a:r>
              <a:rPr lang="en-US" sz="3200" dirty="0">
                <a:latin typeface="Bahnschrift" panose="020B0502040204020203" pitchFamily="34" charset="0"/>
              </a:rPr>
              <a:t>Software:-</a:t>
            </a:r>
          </a:p>
          <a:p>
            <a:pPr marL="457200" indent="-457200">
              <a:buAutoNum type="arabicParenR"/>
            </a:pPr>
            <a:r>
              <a:rPr lang="en-US" sz="3200" dirty="0">
                <a:latin typeface="Bahnschrift" panose="020B0502040204020203" pitchFamily="34" charset="0"/>
              </a:rPr>
              <a:t>Notepad</a:t>
            </a:r>
          </a:p>
          <a:p>
            <a:pPr marL="0" indent="0">
              <a:buNone/>
            </a:pPr>
            <a:endParaRPr lang="en-US" sz="3200" dirty="0">
              <a:latin typeface="Bahnschrift" panose="020B0502040204020203" pitchFamily="34" charset="0"/>
            </a:endParaRPr>
          </a:p>
          <a:p>
            <a:pPr marL="0" indent="0">
              <a:buNone/>
            </a:pPr>
            <a:endParaRPr lang="en-US" sz="3200" dirty="0">
              <a:latin typeface="Bahnschrift" panose="020B0502040204020203" pitchFamily="34" charset="0"/>
            </a:endParaRPr>
          </a:p>
        </p:txBody>
      </p:sp>
    </p:spTree>
    <p:extLst>
      <p:ext uri="{BB962C8B-B14F-4D97-AF65-F5344CB8AC3E}">
        <p14:creationId xmlns:p14="http://schemas.microsoft.com/office/powerpoint/2010/main" val="42664311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D505255-3902-4CE0-A23D-B75DF0C82AD5}"/>
              </a:ext>
            </a:extLst>
          </p:cNvPr>
          <p:cNvSpPr>
            <a:spLocks noGrp="1"/>
          </p:cNvSpPr>
          <p:nvPr>
            <p:ph type="ctrTitle"/>
          </p:nvPr>
        </p:nvSpPr>
        <p:spPr/>
        <p:txBody>
          <a:bodyPr/>
          <a:lstStyle/>
          <a:p>
            <a:r>
              <a:rPr lang="en-US" sz="9600" b="1" u="sng" dirty="0">
                <a:latin typeface="AngsanaUPC" panose="02020603050405020304" pitchFamily="18" charset="-34"/>
                <a:cs typeface="AngsanaUPC" panose="02020603050405020304" pitchFamily="18" charset="-34"/>
              </a:rPr>
              <a:t>SOURCE CODES:</a:t>
            </a:r>
          </a:p>
        </p:txBody>
      </p:sp>
      <p:sp>
        <p:nvSpPr>
          <p:cNvPr id="7" name="Subtitle 6">
            <a:extLst>
              <a:ext uri="{FF2B5EF4-FFF2-40B4-BE49-F238E27FC236}">
                <a16:creationId xmlns:a16="http://schemas.microsoft.com/office/drawing/2014/main" id="{937DCBC6-1218-4DC8-9FAA-35B4C4414C04}"/>
              </a:ext>
            </a:extLst>
          </p:cNvPr>
          <p:cNvSpPr>
            <a:spLocks noGrp="1"/>
          </p:cNvSpPr>
          <p:nvPr>
            <p:ph type="subTitle" idx="1"/>
          </p:nvPr>
        </p:nvSpPr>
        <p:spPr/>
        <p:txBody>
          <a:bodyPr>
            <a:normAutofit fontScale="92500"/>
          </a:bodyPr>
          <a:lstStyle/>
          <a:p>
            <a:r>
              <a:rPr lang="en-US" sz="2400" dirty="0">
                <a:latin typeface="Bahnschrift" panose="020B0502040204020203" pitchFamily="34" charset="0"/>
              </a:rPr>
              <a:t>A text listing of commands to be compiled or assembled into an executable computer program.</a:t>
            </a:r>
          </a:p>
        </p:txBody>
      </p:sp>
    </p:spTree>
    <p:extLst>
      <p:ext uri="{BB962C8B-B14F-4D97-AF65-F5344CB8AC3E}">
        <p14:creationId xmlns:p14="http://schemas.microsoft.com/office/powerpoint/2010/main" val="415388250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fade">
                                      <p:cBhvr>
                                        <p:cTn id="13" dur="1000"/>
                                        <p:tgtEl>
                                          <p:spTgt spid="7">
                                            <p:txEl>
                                              <p:pRg st="0" end="0"/>
                                            </p:txEl>
                                          </p:spTgt>
                                        </p:tgtEl>
                                      </p:cBhvr>
                                    </p:animEffect>
                                    <p:anim calcmode="lin" valueType="num">
                                      <p:cBhvr>
                                        <p:cTn id="1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305514C-AAA3-44C6-9876-C9F5E3C45AA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9651374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432A30"/>
      </a:dk2>
      <a:lt2>
        <a:srgbClr val="F2F2F0"/>
      </a:lt2>
      <a:accent1>
        <a:srgbClr val="836C9F"/>
      </a:accent1>
      <a:accent2>
        <a:srgbClr val="BDAB56"/>
      </a:accent2>
      <a:accent3>
        <a:srgbClr val="B0565D"/>
      </a:accent3>
      <a:accent4>
        <a:srgbClr val="55B1BC"/>
      </a:accent4>
      <a:accent5>
        <a:srgbClr val="4D925F"/>
      </a:accent5>
      <a:accent6>
        <a:srgbClr val="E08C4A"/>
      </a:accent6>
      <a:hlink>
        <a:srgbClr val="55B1BC"/>
      </a:hlink>
      <a:folHlink>
        <a:srgbClr val="836C9F"/>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9270AA94-2367-4B1E-B579-26147B222BD0}"/>
    </a:ext>
  </a:extLst>
</a:theme>
</file>

<file path=docProps/app.xml><?xml version="1.0" encoding="utf-8"?>
<Properties xmlns="http://schemas.openxmlformats.org/officeDocument/2006/extended-properties" xmlns:vt="http://schemas.openxmlformats.org/officeDocument/2006/docPropsVTypes">
  <Template>TM10001105[[fn=Crop]]</Template>
  <TotalTime>18</TotalTime>
  <Words>478</Words>
  <Application>Microsoft Office PowerPoint</Application>
  <PresentationFormat>Widescreen</PresentationFormat>
  <Paragraphs>47</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AngsanaUPC</vt:lpstr>
      <vt:lpstr>Bahnschrift</vt:lpstr>
      <vt:lpstr>Franklin Gothic Book</vt:lpstr>
      <vt:lpstr>Crop</vt:lpstr>
      <vt:lpstr>DOCUMENTATION</vt:lpstr>
      <vt:lpstr>  KNOWHERE </vt:lpstr>
      <vt:lpstr>AIM:</vt:lpstr>
      <vt:lpstr>Overview Of HTML:</vt:lpstr>
      <vt:lpstr>Basic HTML Document:</vt:lpstr>
      <vt:lpstr>Synopsis:</vt:lpstr>
      <vt:lpstr>Requirements:</vt:lpstr>
      <vt:lpstr>SOURCE CODES: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Bibliography:</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DOCUMENTATION</dc:title>
  <dc:creator>Mariyam Arief</dc:creator>
  <cp:lastModifiedBy>Mariyam Arief</cp:lastModifiedBy>
  <cp:revision>90</cp:revision>
  <dcterms:created xsi:type="dcterms:W3CDTF">2018-07-03T15:59:12Z</dcterms:created>
  <dcterms:modified xsi:type="dcterms:W3CDTF">2022-02-21T19:45:41Z</dcterms:modified>
</cp:coreProperties>
</file>